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6" r:id="rId5"/>
    <p:sldId id="258" r:id="rId6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18D8CC-A5A4-434F-B6E4-9A2C99552576}" v="37" dt="2020-05-19T12:07:46.4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7" autoAdjust="0"/>
    <p:restoredTop sz="86385" autoAdjust="0"/>
  </p:normalViewPr>
  <p:slideViewPr>
    <p:cSldViewPr snapToGrid="0" snapToObjects="1">
      <p:cViewPr varScale="1">
        <p:scale>
          <a:sx n="64" d="100"/>
          <a:sy n="64" d="100"/>
        </p:scale>
        <p:origin x="1692" y="966"/>
      </p:cViewPr>
      <p:guideLst>
        <p:guide orient="horz" pos="3367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phie Trotter" userId="9b156f53-abe7-4423-ac41-eac16836e937" providerId="ADAL" clId="{8E18D8CC-A5A4-434F-B6E4-9A2C99552576}"/>
    <pc:docChg chg="undo redo custSel modSld">
      <pc:chgData name="Sophie Trotter" userId="9b156f53-abe7-4423-ac41-eac16836e937" providerId="ADAL" clId="{8E18D8CC-A5A4-434F-B6E4-9A2C99552576}" dt="2020-05-19T13:41:11.298" v="1698" actId="20577"/>
      <pc:docMkLst>
        <pc:docMk/>
      </pc:docMkLst>
      <pc:sldChg chg="addSp delSp modSp mod">
        <pc:chgData name="Sophie Trotter" userId="9b156f53-abe7-4423-ac41-eac16836e937" providerId="ADAL" clId="{8E18D8CC-A5A4-434F-B6E4-9A2C99552576}" dt="2020-05-19T13:40:42.578" v="1680" actId="20577"/>
        <pc:sldMkLst>
          <pc:docMk/>
          <pc:sldMk cId="2367546927" sldId="256"/>
        </pc:sldMkLst>
        <pc:spChg chg="mod">
          <ac:chgData name="Sophie Trotter" userId="9b156f53-abe7-4423-ac41-eac16836e937" providerId="ADAL" clId="{8E18D8CC-A5A4-434F-B6E4-9A2C99552576}" dt="2020-05-19T13:40:42.578" v="1680" actId="20577"/>
          <ac:spMkLst>
            <pc:docMk/>
            <pc:sldMk cId="2367546927" sldId="256"/>
            <ac:spMk id="5" creationId="{6A8835D0-3FEB-4768-8F50-16098F763C20}"/>
          </ac:spMkLst>
        </pc:spChg>
        <pc:spChg chg="mod">
          <ac:chgData name="Sophie Trotter" userId="9b156f53-abe7-4423-ac41-eac16836e937" providerId="ADAL" clId="{8E18D8CC-A5A4-434F-B6E4-9A2C99552576}" dt="2020-05-19T12:06:29.073" v="1612" actId="948"/>
          <ac:spMkLst>
            <pc:docMk/>
            <pc:sldMk cId="2367546927" sldId="256"/>
            <ac:spMk id="8" creationId="{26F0A593-7827-4BD8-B03F-338D9CF7CFE7}"/>
          </ac:spMkLst>
        </pc:spChg>
        <pc:spChg chg="mod">
          <ac:chgData name="Sophie Trotter" userId="9b156f53-abe7-4423-ac41-eac16836e937" providerId="ADAL" clId="{8E18D8CC-A5A4-434F-B6E4-9A2C99552576}" dt="2020-05-19T11:14:58.644" v="1184" actId="1076"/>
          <ac:spMkLst>
            <pc:docMk/>
            <pc:sldMk cId="2367546927" sldId="256"/>
            <ac:spMk id="10" creationId="{BD97BFCD-7D5C-4247-91EF-E60EE70BBD8E}"/>
          </ac:spMkLst>
        </pc:spChg>
        <pc:spChg chg="del">
          <ac:chgData name="Sophie Trotter" userId="9b156f53-abe7-4423-ac41-eac16836e937" providerId="ADAL" clId="{8E18D8CC-A5A4-434F-B6E4-9A2C99552576}" dt="2020-05-19T10:41:38.140" v="207" actId="478"/>
          <ac:spMkLst>
            <pc:docMk/>
            <pc:sldMk cId="2367546927" sldId="256"/>
            <ac:spMk id="11" creationId="{C5CD493B-03CB-432E-8CA2-91BC2610F0DA}"/>
          </ac:spMkLst>
        </pc:spChg>
        <pc:spChg chg="mod">
          <ac:chgData name="Sophie Trotter" userId="9b156f53-abe7-4423-ac41-eac16836e937" providerId="ADAL" clId="{8E18D8CC-A5A4-434F-B6E4-9A2C99552576}" dt="2020-05-19T11:29:57.892" v="1218" actId="948"/>
          <ac:spMkLst>
            <pc:docMk/>
            <pc:sldMk cId="2367546927" sldId="256"/>
            <ac:spMk id="118" creationId="{00000000-0000-0000-0000-000000000000}"/>
          </ac:spMkLst>
        </pc:spChg>
        <pc:picChg chg="mod modCrop">
          <ac:chgData name="Sophie Trotter" userId="9b156f53-abe7-4423-ac41-eac16836e937" providerId="ADAL" clId="{8E18D8CC-A5A4-434F-B6E4-9A2C99552576}" dt="2020-05-19T11:15:05.116" v="1185" actId="1076"/>
          <ac:picMkLst>
            <pc:docMk/>
            <pc:sldMk cId="2367546927" sldId="256"/>
            <ac:picMk id="3" creationId="{34AE1193-6F7A-4B8C-A826-7D0D1C682BF4}"/>
          </ac:picMkLst>
        </pc:picChg>
        <pc:picChg chg="add del mod">
          <ac:chgData name="Sophie Trotter" userId="9b156f53-abe7-4423-ac41-eac16836e937" providerId="ADAL" clId="{8E18D8CC-A5A4-434F-B6E4-9A2C99552576}" dt="2020-05-19T12:05:15.523" v="1593" actId="478"/>
          <ac:picMkLst>
            <pc:docMk/>
            <pc:sldMk cId="2367546927" sldId="256"/>
            <ac:picMk id="19" creationId="{C8599D25-998A-49FC-9C1B-51C7F370A868}"/>
          </ac:picMkLst>
        </pc:picChg>
      </pc:sldChg>
      <pc:sldChg chg="addSp delSp modSp mod">
        <pc:chgData name="Sophie Trotter" userId="9b156f53-abe7-4423-ac41-eac16836e937" providerId="ADAL" clId="{8E18D8CC-A5A4-434F-B6E4-9A2C99552576}" dt="2020-05-19T13:41:11.298" v="1698" actId="20577"/>
        <pc:sldMkLst>
          <pc:docMk/>
          <pc:sldMk cId="2258913182" sldId="258"/>
        </pc:sldMkLst>
        <pc:spChg chg="mod">
          <ac:chgData name="Sophie Trotter" userId="9b156f53-abe7-4423-ac41-eac16836e937" providerId="ADAL" clId="{8E18D8CC-A5A4-434F-B6E4-9A2C99552576}" dt="2020-05-19T12:08:59.116" v="1652" actId="255"/>
          <ac:spMkLst>
            <pc:docMk/>
            <pc:sldMk cId="2258913182" sldId="258"/>
            <ac:spMk id="2" creationId="{A710C403-95E0-4D72-AB8A-58A5FC5BC1C0}"/>
          </ac:spMkLst>
        </pc:spChg>
        <pc:spChg chg="del">
          <ac:chgData name="Sophie Trotter" userId="9b156f53-abe7-4423-ac41-eac16836e937" providerId="ADAL" clId="{8E18D8CC-A5A4-434F-B6E4-9A2C99552576}" dt="2020-05-19T10:57:33.475" v="792" actId="478"/>
          <ac:spMkLst>
            <pc:docMk/>
            <pc:sldMk cId="2258913182" sldId="258"/>
            <ac:spMk id="4" creationId="{9CB401C3-6882-4486-A80C-E532400C434B}"/>
          </ac:spMkLst>
        </pc:spChg>
        <pc:spChg chg="mod">
          <ac:chgData name="Sophie Trotter" userId="9b156f53-abe7-4423-ac41-eac16836e937" providerId="ADAL" clId="{8E18D8CC-A5A4-434F-B6E4-9A2C99552576}" dt="2020-05-19T12:12:12.983" v="1669" actId="1076"/>
          <ac:spMkLst>
            <pc:docMk/>
            <pc:sldMk cId="2258913182" sldId="258"/>
            <ac:spMk id="8" creationId="{26F0A593-7827-4BD8-B03F-338D9CF7CFE7}"/>
          </ac:spMkLst>
        </pc:spChg>
        <pc:spChg chg="mod">
          <ac:chgData name="Sophie Trotter" userId="9b156f53-abe7-4423-ac41-eac16836e937" providerId="ADAL" clId="{8E18D8CC-A5A4-434F-B6E4-9A2C99552576}" dt="2020-05-19T11:28:36.175" v="1208" actId="1076"/>
          <ac:spMkLst>
            <pc:docMk/>
            <pc:sldMk cId="2258913182" sldId="258"/>
            <ac:spMk id="10" creationId="{BD97BFCD-7D5C-4247-91EF-E60EE70BBD8E}"/>
          </ac:spMkLst>
        </pc:spChg>
        <pc:spChg chg="del">
          <ac:chgData name="Sophie Trotter" userId="9b156f53-abe7-4423-ac41-eac16836e937" providerId="ADAL" clId="{8E18D8CC-A5A4-434F-B6E4-9A2C99552576}" dt="2020-05-19T11:05:13.403" v="996" actId="478"/>
          <ac:spMkLst>
            <pc:docMk/>
            <pc:sldMk cId="2258913182" sldId="258"/>
            <ac:spMk id="12" creationId="{3ED1525C-67C8-4BCE-968B-E4A4BE7EFF44}"/>
          </ac:spMkLst>
        </pc:spChg>
        <pc:spChg chg="mod">
          <ac:chgData name="Sophie Trotter" userId="9b156f53-abe7-4423-ac41-eac16836e937" providerId="ADAL" clId="{8E18D8CC-A5A4-434F-B6E4-9A2C99552576}" dt="2020-05-19T13:41:11.298" v="1698" actId="20577"/>
          <ac:spMkLst>
            <pc:docMk/>
            <pc:sldMk cId="2258913182" sldId="258"/>
            <ac:spMk id="118" creationId="{00000000-0000-0000-0000-000000000000}"/>
          </ac:spMkLst>
        </pc:spChg>
        <pc:picChg chg="mod modCrop">
          <ac:chgData name="Sophie Trotter" userId="9b156f53-abe7-4423-ac41-eac16836e937" providerId="ADAL" clId="{8E18D8CC-A5A4-434F-B6E4-9A2C99552576}" dt="2020-05-19T11:58:25.576" v="1529" actId="1076"/>
          <ac:picMkLst>
            <pc:docMk/>
            <pc:sldMk cId="2258913182" sldId="258"/>
            <ac:picMk id="3" creationId="{34AE1193-6F7A-4B8C-A826-7D0D1C682BF4}"/>
          </ac:picMkLst>
        </pc:picChg>
        <pc:picChg chg="add mod modCrop">
          <ac:chgData name="Sophie Trotter" userId="9b156f53-abe7-4423-ac41-eac16836e937" providerId="ADAL" clId="{8E18D8CC-A5A4-434F-B6E4-9A2C99552576}" dt="2020-05-19T10:57:43.912" v="795" actId="1076"/>
          <ac:picMkLst>
            <pc:docMk/>
            <pc:sldMk cId="2258913182" sldId="258"/>
            <ac:picMk id="6" creationId="{866A5848-E6CB-4F46-A7CD-AD3F37C68E32}"/>
          </ac:picMkLst>
        </pc:picChg>
        <pc:picChg chg="mod">
          <ac:chgData name="Sophie Trotter" userId="9b156f53-abe7-4423-ac41-eac16836e937" providerId="ADAL" clId="{8E18D8CC-A5A4-434F-B6E4-9A2C99552576}" dt="2020-05-19T10:57:59.979" v="797" actId="1076"/>
          <ac:picMkLst>
            <pc:docMk/>
            <pc:sldMk cId="2258913182" sldId="258"/>
            <ac:picMk id="14" creationId="{7AE68524-1218-4BE8-88EB-04BE0E3A0AB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4470B-89A4-0745-9B2C-F38DA9703734}" type="datetime1">
              <a:rPr lang="en-GB" smtClean="0"/>
              <a:t>30/09/2021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211C7-7EFC-3742-A0B4-90D5C82D29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5219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6992B-2636-2C4F-AC5A-AA3C8ED180BD}" type="datetime1">
              <a:rPr lang="en-GB" smtClean="0"/>
              <a:t>30/09/2021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24371-91BD-B446-8005-470D2CC716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4834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BA66EB72-68F8-4CEA-BADD-1F3AD5CEB19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860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BA66EB72-68F8-4CEA-BADD-1F3AD5CEB19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12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437B-524B-4F19-86CC-4D869EFB9B6E}" type="datetime1">
              <a:rPr lang="en-GB" smtClean="0"/>
              <a:t>30/09/2021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Coronavirus Stay At Home Save Lives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57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1FD6-0CAF-4A93-AA05-3872FFAD0542}" type="datetime1">
              <a:rPr lang="en-GB" smtClean="0"/>
              <a:t>30/09/2021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Coronavirus Stay At Home Save Lives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28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3066" y="428042"/>
            <a:ext cx="1701641" cy="9119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143" y="428042"/>
            <a:ext cx="4978876" cy="91199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86D5-C40A-4BD6-B54D-095FCD2CC3B4}" type="datetime1">
              <a:rPr lang="en-GB" smtClean="0"/>
              <a:t>30/09/2021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Coronavirus Stay At Home Save Lives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80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1F95-2EFA-43CA-86CE-A16EF72EDEDA}" type="datetime1">
              <a:rPr lang="en-GB" smtClean="0"/>
              <a:t>30/09/2021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Coronavirus Stay At Home Save Lives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85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CF1F-AFD8-4E52-B2CF-18C8549B67A6}" type="datetime1">
              <a:rPr lang="en-GB" smtClean="0"/>
              <a:t>30/09/2021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Coronavirus Stay At Home Save Lives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51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142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4449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00A6-BD95-4E3A-9095-FDA33BADD236}" type="datetime1">
              <a:rPr lang="en-GB" smtClean="0"/>
              <a:t>30/09/2021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Coronavirus Stay At Home Save Lives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20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BE78-0CDC-4EC7-B0B0-5DA8BB888E88}" type="datetime1">
              <a:rPr lang="en-GB" smtClean="0"/>
              <a:t>30/09/2021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Coronavirus Stay At Home Save Lives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42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BF4B-BA88-4898-8D90-D35692760DFA}" type="datetime1">
              <a:rPr lang="en-GB" smtClean="0"/>
              <a:t>30/09/2021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Coronavirus Stay At Home Save Lives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9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1FC6-0E54-4193-8B13-CF4CEFED442B}" type="datetime1">
              <a:rPr lang="en-GB" smtClean="0"/>
              <a:t>30/09/2021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Coronavirus Stay At Home Save Lives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1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7A06-F85F-4E22-9328-98BFCF486A1F}" type="datetime1">
              <a:rPr lang="en-GB" smtClean="0"/>
              <a:t>30/09/2021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Coronavirus Stay At Home Save Lives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8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4533-AC40-4422-A04A-6ABC1C8C0400}" type="datetime1">
              <a:rPr lang="en-GB" smtClean="0"/>
              <a:t>30/09/2021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Coronavirus Stay At Home Save Lives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7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8CE4A-D842-4623-A6E6-791D3BD016BA}" type="datetime1">
              <a:rPr lang="en-GB" smtClean="0"/>
              <a:t>30/09/2021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Coronavirus Stay At Home Save Lives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0488-1BA5-554A-927A-C902243CF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839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hyperlink" Target="mailto:gill@matthewshub.org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image" Target="../media/image6.png"/><Relationship Id="rId5" Type="http://schemas.openxmlformats.org/officeDocument/2006/relationships/hyperlink" Target="http://www.matthewshub.org/" TargetMode="External"/><Relationship Id="rId10" Type="http://schemas.openxmlformats.org/officeDocument/2006/relationships/image" Target="../media/image5.png"/><Relationship Id="rId4" Type="http://schemas.openxmlformats.org/officeDocument/2006/relationships/hyperlink" Target="mailto:sophie@matthewshub.org" TargetMode="Externa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hyperlink" Target="mailto:gill@matthewshub.org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://www.matthewshub.org/" TargetMode="External"/><Relationship Id="rId4" Type="http://schemas.openxmlformats.org/officeDocument/2006/relationships/hyperlink" Target="mailto:sophie@matthewshub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 Box 81"/>
          <p:cNvSpPr txBox="1"/>
          <p:nvPr/>
        </p:nvSpPr>
        <p:spPr>
          <a:xfrm>
            <a:off x="132919" y="1019331"/>
            <a:ext cx="7285254" cy="1561309"/>
          </a:xfrm>
          <a:prstGeom prst="rect">
            <a:avLst/>
          </a:prstGeom>
          <a:noFill/>
          <a:ln w="28575">
            <a:solidFill>
              <a:srgbClr val="00B050"/>
            </a:solidFill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endParaRPr lang="en-GB" sz="400" b="1" dirty="0">
              <a:solidFill>
                <a:srgbClr val="00B05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MATTHEW’S HUB </a:t>
            </a:r>
            <a:endParaRPr lang="en-GB" sz="2800" b="1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GB" sz="2800" b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Keeping People who are Autistic and/or have ADHD Connected</a:t>
            </a:r>
            <a:br>
              <a:rPr lang="en-GB" sz="2800" b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en-GB" sz="3200" b="1" u="sng" kern="50" dirty="0">
              <a:solidFill>
                <a:srgbClr val="000000"/>
              </a:solidFill>
              <a:effectLst/>
              <a:latin typeface="Calibri" panose="020F0502020204030204" pitchFamily="34" charset="0"/>
              <a:ea typeface="ＭＳ 明朝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8835D0-3FEB-4768-8F50-16098F763C20}"/>
              </a:ext>
            </a:extLst>
          </p:cNvPr>
          <p:cNvSpPr/>
          <p:nvPr/>
        </p:nvSpPr>
        <p:spPr>
          <a:xfrm>
            <a:off x="132919" y="2680268"/>
            <a:ext cx="72852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free service for </a:t>
            </a:r>
            <a:r>
              <a:rPr lang="en-GB" sz="20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aged 18+ </a:t>
            </a: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who live in Hull, East Riding, North Lincs or North East Lincs and are autistic and/or have </a:t>
            </a:r>
            <a:r>
              <a:rPr kumimoji="0" lang="en-GB" sz="20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ADHD (formally diagnosed or waiting for a diagnosis), and </a:t>
            </a:r>
            <a:r>
              <a:rPr kumimoji="0" lang="en-GB" sz="2000" b="1" i="0" u="sng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 not</a:t>
            </a:r>
            <a:r>
              <a:rPr kumimoji="0" lang="en-GB" sz="2000" b="1" i="0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GB" sz="20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have a learning disability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F0A593-7827-4BD8-B03F-338D9CF7CFE7}"/>
              </a:ext>
            </a:extLst>
          </p:cNvPr>
          <p:cNvSpPr txBox="1"/>
          <p:nvPr/>
        </p:nvSpPr>
        <p:spPr>
          <a:xfrm>
            <a:off x="378479" y="3964371"/>
            <a:ext cx="6794131" cy="610936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fontAlgn="base"/>
            <a:endParaRPr lang="en-GB" sz="20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ctr" defTabSz="9144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GB" sz="20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can connect with you by phone, text, email or video</a:t>
            </a:r>
          </a:p>
          <a:p>
            <a:pPr marL="342900" lvl="0" indent="-342900" algn="ctr" defTabSz="914400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/>
            </a:pPr>
            <a:r>
              <a:rPr lang="en-GB" sz="20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can give you information on how to stay safe and well during the Coronavirus outbreak</a:t>
            </a:r>
          </a:p>
          <a:p>
            <a:pPr marL="342900" lvl="0" indent="-342900" algn="ctr" defTabSz="914400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/>
            </a:pPr>
            <a:r>
              <a:rPr lang="en-GB" sz="20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can tell you about local support in your area</a:t>
            </a:r>
          </a:p>
          <a:p>
            <a:pPr marL="342900" lvl="0" indent="-342900" algn="ctr" defTabSz="914400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/>
            </a:pPr>
            <a:r>
              <a:rPr lang="en-GB" sz="20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can call you regularly if you need support </a:t>
            </a:r>
          </a:p>
          <a:p>
            <a:pPr lvl="0" algn="ctr" defTabSz="914400">
              <a:lnSpc>
                <a:spcPct val="90000"/>
              </a:lnSpc>
              <a:defRPr/>
            </a:pPr>
            <a:endParaRPr lang="en-GB" sz="20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14400">
              <a:spcBef>
                <a:spcPts val="600"/>
              </a:spcBef>
              <a:defRPr/>
            </a:pPr>
            <a:r>
              <a:rPr lang="en-GB" sz="20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details for Matthew’s Hub:</a:t>
            </a:r>
          </a:p>
          <a:p>
            <a:pPr lvl="0" algn="ctr" defTabSz="914400">
              <a:spcBef>
                <a:spcPts val="600"/>
              </a:spcBef>
              <a:defRPr/>
            </a:pPr>
            <a:r>
              <a:rPr lang="en-GB" sz="20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Mobile: 07857 351170</a:t>
            </a:r>
          </a:p>
          <a:p>
            <a:pPr lvl="0" algn="ctr" defTabSz="914400">
              <a:spcBef>
                <a:spcPts val="600"/>
              </a:spcBef>
              <a:defRPr/>
            </a:pPr>
            <a:r>
              <a:rPr lang="en-GB" sz="20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GB" sz="20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gill@matthewshub.org</a:t>
            </a:r>
            <a:r>
              <a:rPr lang="en-GB" sz="20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</a:t>
            </a:r>
          </a:p>
          <a:p>
            <a:pPr algn="ctr" defTabSz="914400">
              <a:spcBef>
                <a:spcPts val="600"/>
              </a:spcBef>
              <a:defRPr/>
            </a:pPr>
            <a:r>
              <a:rPr lang="en-GB" sz="20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sophie@matthewshub.org</a:t>
            </a:r>
            <a:r>
              <a:rPr lang="en-GB" sz="20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defTabSz="914400">
              <a:spcBef>
                <a:spcPts val="600"/>
              </a:spcBef>
              <a:defRPr/>
            </a:pPr>
            <a:r>
              <a:rPr lang="en-GB" sz="20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Website: </a:t>
            </a:r>
            <a:r>
              <a:rPr lang="en-GB" sz="20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www.matthewshub.org</a:t>
            </a:r>
            <a:endParaRPr lang="en-GB" sz="20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>
              <a:spcBef>
                <a:spcPts val="600"/>
              </a:spcBef>
              <a:defRPr/>
            </a:pPr>
            <a:endParaRPr lang="en-GB" sz="2000" b="1" kern="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>
              <a:spcBef>
                <a:spcPts val="600"/>
              </a:spcBef>
              <a:defRPr/>
            </a:pPr>
            <a:r>
              <a:rPr lang="en-GB" sz="2000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know someone who may benefit from this service please contact us or give them this flyer.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D97BFCD-7D5C-4247-91EF-E60EE70BB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2060" y="10309969"/>
            <a:ext cx="4866968" cy="257347"/>
          </a:xfrm>
        </p:spPr>
        <p:txBody>
          <a:bodyPr/>
          <a:lstStyle/>
          <a:p>
            <a:r>
              <a:rPr lang="en-GB" sz="16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 </a:t>
            </a:r>
            <a:r>
              <a:rPr lang="en-GB" sz="1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 At Home Save Lives</a:t>
            </a:r>
            <a:endParaRPr lang="en-US" sz="16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NHS">
            <a:extLst>
              <a:ext uri="{FF2B5EF4-FFF2-40B4-BE49-F238E27FC236}">
                <a16:creationId xmlns:a16="http://schemas.microsoft.com/office/drawing/2014/main" id="{34AE1193-6F7A-4B8C-A826-7D0D1C682BF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7544" t="23298" r="12320" b="26836"/>
          <a:stretch/>
        </p:blipFill>
        <p:spPr>
          <a:xfrm>
            <a:off x="6209028" y="10230252"/>
            <a:ext cx="1089337" cy="337064"/>
          </a:xfrm>
          <a:prstGeom prst="rect">
            <a:avLst/>
          </a:prstGeom>
        </p:spPr>
      </p:pic>
      <p:pic>
        <p:nvPicPr>
          <p:cNvPr id="14" name="Picture 13" descr="inclusion north">
            <a:extLst>
              <a:ext uri="{FF2B5EF4-FFF2-40B4-BE49-F238E27FC236}">
                <a16:creationId xmlns:a16="http://schemas.microsoft.com/office/drawing/2014/main" id="{7AE68524-1218-4BE8-88EB-04BE0E3A0AB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042" y="195454"/>
            <a:ext cx="1371719" cy="762066"/>
          </a:xfrm>
          <a:prstGeom prst="rect">
            <a:avLst/>
          </a:prstGeom>
        </p:spPr>
      </p:pic>
      <p:pic>
        <p:nvPicPr>
          <p:cNvPr id="6" name="Picture 5" descr="Matthew's Hub">
            <a:extLst>
              <a:ext uri="{FF2B5EF4-FFF2-40B4-BE49-F238E27FC236}">
                <a16:creationId xmlns:a16="http://schemas.microsoft.com/office/drawing/2014/main" id="{4E3E65C9-2CB2-49B9-B055-8CFD89F247C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8565" t="9178" r="6004" b="10216"/>
          <a:stretch/>
        </p:blipFill>
        <p:spPr>
          <a:xfrm>
            <a:off x="1418148" y="148624"/>
            <a:ext cx="983925" cy="693432"/>
          </a:xfrm>
          <a:prstGeom prst="rect">
            <a:avLst/>
          </a:prstGeom>
        </p:spPr>
      </p:pic>
      <p:pic>
        <p:nvPicPr>
          <p:cNvPr id="9" name="Picture 8" descr="Hull City Council">
            <a:extLst>
              <a:ext uri="{FF2B5EF4-FFF2-40B4-BE49-F238E27FC236}">
                <a16:creationId xmlns:a16="http://schemas.microsoft.com/office/drawing/2014/main" id="{1EDA7F7C-BD54-4B78-A037-1EFAD3D4950B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1807" t="19609" r="13032" b="19176"/>
          <a:stretch/>
        </p:blipFill>
        <p:spPr>
          <a:xfrm>
            <a:off x="2540467" y="343378"/>
            <a:ext cx="907030" cy="476643"/>
          </a:xfrm>
          <a:prstGeom prst="rect">
            <a:avLst/>
          </a:prstGeom>
        </p:spPr>
      </p:pic>
      <p:pic>
        <p:nvPicPr>
          <p:cNvPr id="13" name="Picture 12" descr="East Riding of Yorkshire Council">
            <a:extLst>
              <a:ext uri="{FF2B5EF4-FFF2-40B4-BE49-F238E27FC236}">
                <a16:creationId xmlns:a16="http://schemas.microsoft.com/office/drawing/2014/main" id="{19EBF9D0-2340-47D4-83F2-55851222036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85891" y="436469"/>
            <a:ext cx="1627814" cy="281502"/>
          </a:xfrm>
          <a:prstGeom prst="rect">
            <a:avLst/>
          </a:prstGeom>
        </p:spPr>
      </p:pic>
      <p:pic>
        <p:nvPicPr>
          <p:cNvPr id="15" name="Picture 14" descr="North Lincolnshire Council">
            <a:extLst>
              <a:ext uri="{FF2B5EF4-FFF2-40B4-BE49-F238E27FC236}">
                <a16:creationId xmlns:a16="http://schemas.microsoft.com/office/drawing/2014/main" id="{61D3A618-E9F0-43FD-A4EF-DB596DE8FAB8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17075" t="11775" r="12060" b="14426"/>
          <a:stretch/>
        </p:blipFill>
        <p:spPr>
          <a:xfrm>
            <a:off x="5401077" y="321056"/>
            <a:ext cx="983924" cy="512329"/>
          </a:xfrm>
          <a:prstGeom prst="rect">
            <a:avLst/>
          </a:prstGeom>
        </p:spPr>
      </p:pic>
      <p:pic>
        <p:nvPicPr>
          <p:cNvPr id="18" name="Picture 17" descr="North East Lincolnshire Council">
            <a:extLst>
              <a:ext uri="{FF2B5EF4-FFF2-40B4-BE49-F238E27FC236}">
                <a16:creationId xmlns:a16="http://schemas.microsoft.com/office/drawing/2014/main" id="{EE702E6E-8D44-4527-838B-DEF5B2688E16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t="7810" r="6234"/>
          <a:stretch/>
        </p:blipFill>
        <p:spPr>
          <a:xfrm>
            <a:off x="6498300" y="152415"/>
            <a:ext cx="746598" cy="680484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F4E90018-5A84-4FFE-9251-795D7D6A8B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214" y="-2291129"/>
            <a:ext cx="6428423" cy="229112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Matthew’s Hub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54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 Box 81"/>
          <p:cNvSpPr txBox="1"/>
          <p:nvPr/>
        </p:nvSpPr>
        <p:spPr>
          <a:xfrm>
            <a:off x="97779" y="1095224"/>
            <a:ext cx="7367292" cy="2312428"/>
          </a:xfrm>
          <a:prstGeom prst="rect">
            <a:avLst/>
          </a:prstGeom>
          <a:noFill/>
          <a:ln w="28575">
            <a:solidFill>
              <a:srgbClr val="00B050"/>
            </a:solidFill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GB" sz="2800" b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Keeping People who are Autistic and/or have ADHD Connected </a:t>
            </a:r>
          </a:p>
          <a:p>
            <a:pPr algn="ctr">
              <a:lnSpc>
                <a:spcPct val="90000"/>
              </a:lnSpc>
              <a:spcAft>
                <a:spcPts val="0"/>
              </a:spcAft>
            </a:pPr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Area: Hull, East Riding, North Lincs and North East Lincs</a:t>
            </a:r>
            <a:endParaRPr lang="en-GB" sz="2000" b="1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</a:pPr>
            <a:endParaRPr lang="en-GB" sz="2000" b="1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GB" sz="2000" b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Our aim is: </a:t>
            </a: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keep people connected during the COVID 19 crisis enabling them to stay safe and stay well.</a:t>
            </a:r>
          </a:p>
          <a:p>
            <a:pPr algn="ctr">
              <a:lnSpc>
                <a:spcPct val="90000"/>
              </a:lnSpc>
              <a:spcAft>
                <a:spcPts val="0"/>
              </a:spcAft>
            </a:pPr>
            <a:br>
              <a:rPr lang="en-GB" sz="2800" b="1" u="sng" dirty="0">
                <a:solidFill>
                  <a:prstClr val="black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endParaRPr lang="en-GB" sz="3200" b="1" u="sng" kern="50" dirty="0">
              <a:solidFill>
                <a:srgbClr val="000000"/>
              </a:solidFill>
              <a:effectLst/>
              <a:latin typeface="Calibri" panose="020F0502020204030204" pitchFamily="34" charset="0"/>
              <a:ea typeface="ＭＳ 明朝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F0A593-7827-4BD8-B03F-338D9CF7CFE7}"/>
              </a:ext>
            </a:extLst>
          </p:cNvPr>
          <p:cNvSpPr txBox="1"/>
          <p:nvPr/>
        </p:nvSpPr>
        <p:spPr>
          <a:xfrm>
            <a:off x="252447" y="7420810"/>
            <a:ext cx="7057954" cy="270227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lvl="0" algn="ctr" defTabSz="914400">
              <a:lnSpc>
                <a:spcPct val="90000"/>
              </a:lnSpc>
              <a:spcBef>
                <a:spcPts val="1000"/>
              </a:spcBef>
              <a:defRPr/>
            </a:pPr>
            <a:endParaRPr lang="en-GB" sz="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14400">
              <a:lnSpc>
                <a:spcPct val="90000"/>
              </a:lnSpc>
              <a:defRPr/>
            </a:pPr>
            <a:r>
              <a:rPr lang="en-GB" sz="20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details for Matthew’s Hub:</a:t>
            </a:r>
          </a:p>
          <a:p>
            <a:pPr lvl="0" algn="ctr" defTabSz="914400">
              <a:lnSpc>
                <a:spcPct val="90000"/>
              </a:lnSpc>
              <a:spcBef>
                <a:spcPts val="600"/>
              </a:spcBef>
              <a:defRPr/>
            </a:pPr>
            <a:r>
              <a:rPr lang="en-GB" sz="20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Mobile: 07857 351170 </a:t>
            </a:r>
          </a:p>
          <a:p>
            <a:pPr lvl="0" algn="ctr" defTabSz="914400">
              <a:lnSpc>
                <a:spcPct val="90000"/>
              </a:lnSpc>
              <a:spcBef>
                <a:spcPts val="600"/>
              </a:spcBef>
              <a:defRPr/>
            </a:pPr>
            <a:r>
              <a:rPr lang="en-GB" sz="20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GB" sz="20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gill@matthewshub.org</a:t>
            </a:r>
            <a:r>
              <a:rPr lang="en-GB" sz="20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</a:p>
          <a:p>
            <a:pPr lvl="0" algn="ctr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0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sophie@matthewshub.org</a:t>
            </a:r>
            <a:r>
              <a:rPr lang="en-GB" sz="20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0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Website: </a:t>
            </a:r>
            <a:r>
              <a:rPr lang="en-GB" sz="20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www.matthewshub.org</a:t>
            </a:r>
            <a:r>
              <a:rPr lang="en-GB" sz="20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000" b="1" kern="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14400">
              <a:lnSpc>
                <a:spcPct val="90000"/>
              </a:lnSpc>
              <a:spcBef>
                <a:spcPts val="1200"/>
              </a:spcBef>
              <a:defRPr/>
            </a:pPr>
            <a:r>
              <a:rPr lang="en-GB" sz="2000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know someone who would benefit from this service please contact us or give them this flyer.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D97BFCD-7D5C-4247-91EF-E60EE70BB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7940" y="10290550"/>
            <a:ext cx="4866968" cy="257347"/>
          </a:xfrm>
        </p:spPr>
        <p:txBody>
          <a:bodyPr/>
          <a:lstStyle/>
          <a:p>
            <a:r>
              <a:rPr lang="en-GB" sz="16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 </a:t>
            </a:r>
            <a:r>
              <a:rPr lang="en-GB" sz="1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 At Home Save Lives</a:t>
            </a:r>
            <a:endParaRPr lang="en-US" sz="16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NHS">
            <a:extLst>
              <a:ext uri="{FF2B5EF4-FFF2-40B4-BE49-F238E27FC236}">
                <a16:creationId xmlns:a16="http://schemas.microsoft.com/office/drawing/2014/main" id="{34AE1193-6F7A-4B8C-A826-7D0D1C682BF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8258" t="13462" r="13525" b="10142"/>
          <a:stretch/>
        </p:blipFill>
        <p:spPr>
          <a:xfrm>
            <a:off x="6275681" y="10172237"/>
            <a:ext cx="1063255" cy="516401"/>
          </a:xfrm>
          <a:prstGeom prst="rect">
            <a:avLst/>
          </a:prstGeom>
        </p:spPr>
      </p:pic>
      <p:pic>
        <p:nvPicPr>
          <p:cNvPr id="14" name="Picture 13" descr="inclusion north">
            <a:extLst>
              <a:ext uri="{FF2B5EF4-FFF2-40B4-BE49-F238E27FC236}">
                <a16:creationId xmlns:a16="http://schemas.microsoft.com/office/drawing/2014/main" id="{7AE68524-1218-4BE8-88EB-04BE0E3A0AB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1948" y="198211"/>
            <a:ext cx="1371719" cy="76206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710C403-95E0-4D72-AB8A-58A5FC5BC1C0}"/>
              </a:ext>
            </a:extLst>
          </p:cNvPr>
          <p:cNvSpPr/>
          <p:nvPr/>
        </p:nvSpPr>
        <p:spPr>
          <a:xfrm>
            <a:off x="407117" y="3432122"/>
            <a:ext cx="674861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00" dirty="0">
              <a:solidFill>
                <a:schemeClr val="bg1"/>
              </a:solidFill>
            </a:endParaRPr>
          </a:p>
          <a:p>
            <a:pPr marL="342900" indent="-342900"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Helping people understand their current circumstances</a:t>
            </a:r>
          </a:p>
          <a:p>
            <a:pPr marL="171450" indent="-171450"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endParaRPr lang="en-GB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endParaRPr lang="en-GB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Helping people to stay connected</a:t>
            </a:r>
          </a:p>
          <a:p>
            <a:pPr marL="171450" indent="-171450"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endParaRPr lang="en-GB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endParaRPr lang="en-GB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Helping people to problem solve </a:t>
            </a:r>
          </a:p>
          <a:p>
            <a:pPr marL="171450" indent="-171450"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endParaRPr lang="en-GB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endParaRPr lang="en-GB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people to get help from other services if needed</a:t>
            </a:r>
          </a:p>
          <a:p>
            <a:pPr marL="171450" indent="-171450"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endParaRPr lang="en-GB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endParaRPr lang="en-GB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Ensuring people know what to do and who to contact in an emergency</a:t>
            </a:r>
          </a:p>
        </p:txBody>
      </p:sp>
      <p:pic>
        <p:nvPicPr>
          <p:cNvPr id="6" name="Picture 5" descr="Matthew's Hub">
            <a:extLst>
              <a:ext uri="{FF2B5EF4-FFF2-40B4-BE49-F238E27FC236}">
                <a16:creationId xmlns:a16="http://schemas.microsoft.com/office/drawing/2014/main" id="{866A5848-E6CB-4F46-A7CD-AD3F37C68E32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7270" t="7511" r="5673" b="8888"/>
          <a:stretch/>
        </p:blipFill>
        <p:spPr>
          <a:xfrm>
            <a:off x="3062038" y="94263"/>
            <a:ext cx="1318438" cy="945702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98605D3B-2D03-47C4-A9DD-44C33ABDD5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214" y="-2291129"/>
            <a:ext cx="6428423" cy="229112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Keeping People who are Autistic and/or have ADHD Connected </a:t>
            </a:r>
            <a:b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91318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-1-Template-A4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4 Flyer Final.potx" id="{88DDA60A-5E70-45F3-9E4F-F9DD9D1D7C65}" vid="{F9F53168-74D0-482A-AB7D-506F1CD8DC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FE35AC363BCC4CB78754579BD1FA4B" ma:contentTypeVersion="12" ma:contentTypeDescription="Create a new document." ma:contentTypeScope="" ma:versionID="19df3dac5e2f279e264c9e5b9bd6d0f7">
  <xsd:schema xmlns:xsd="http://www.w3.org/2001/XMLSchema" xmlns:xs="http://www.w3.org/2001/XMLSchema" xmlns:p="http://schemas.microsoft.com/office/2006/metadata/properties" xmlns:ns3="da5fab76-5055-44ce-891b-919653bc72fc" xmlns:ns4="e34d3c12-fc4a-46e6-a8e7-87c896da6fae" targetNamespace="http://schemas.microsoft.com/office/2006/metadata/properties" ma:root="true" ma:fieldsID="5d7fa62e49eac3cec74907a73df9ba27" ns3:_="" ns4:_="">
    <xsd:import namespace="da5fab76-5055-44ce-891b-919653bc72fc"/>
    <xsd:import namespace="e34d3c12-fc4a-46e6-a8e7-87c896da6fa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5fab76-5055-44ce-891b-919653bc72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d3c12-fc4a-46e6-a8e7-87c896da6fa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5EAD74-A251-4BF6-BDA2-A101C9EA0CA9}">
  <ds:schemaRefs>
    <ds:schemaRef ds:uri="da5fab76-5055-44ce-891b-919653bc72fc"/>
    <ds:schemaRef ds:uri="http://purl.org/dc/elements/1.1/"/>
    <ds:schemaRef ds:uri="http://schemas.microsoft.com/office/2006/metadata/properties"/>
    <ds:schemaRef ds:uri="e34d3c12-fc4a-46e6-a8e7-87c896da6fae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FFFBC0F-EAC3-4F09-866B-46812C4E2F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7621EE-C430-4E4B-AD35-40E3E7278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5fab76-5055-44ce-891b-919653bc72fc"/>
    <ds:schemaRef ds:uri="e34d3c12-fc4a-46e6-a8e7-87c896da6f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a4 Flyer Final</Template>
  <TotalTime>407</TotalTime>
  <Words>318</Words>
  <Application>Microsoft Office PowerPoint</Application>
  <PresentationFormat>Custom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</vt:lpstr>
      <vt:lpstr>Wingdings</vt:lpstr>
      <vt:lpstr>Cover-1-Template-A4</vt:lpstr>
      <vt:lpstr>Matthew’s Hub </vt:lpstr>
      <vt:lpstr>Keeping People who are Autistic and/or have ADHD Connected  </vt:lpstr>
    </vt:vector>
  </TitlesOfParts>
  <Company>Photosymbols</Company>
  <LinksUpToDate>false</LinksUpToDate>
  <SharedDoc>false</SharedDoc>
  <HyperlinkBase>www.photosymbols.com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Easy Read Information</dc:subject>
  <dc:creator>Amy Hocking</dc:creator>
  <cp:keywords>photosymbols, photosymbol, easy read, accessible, information, disability, equality, learning disability, learning difficulties, easy, template,</cp:keywords>
  <dc:description>© Copyright Photosymbols Limited. All Rights Reserved. These templates are only available to our subscribers.</dc:description>
  <cp:lastModifiedBy>Amy Griffiths</cp:lastModifiedBy>
  <cp:revision>27</cp:revision>
  <dcterms:created xsi:type="dcterms:W3CDTF">2020-04-06T09:02:01Z</dcterms:created>
  <dcterms:modified xsi:type="dcterms:W3CDTF">2021-09-30T08:10:34Z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0x010100D5FE35AC363BCC4CB78754579BD1FA4B</vt:lpwstr>
  </property>
</Properties>
</file>